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65" r:id="rId3"/>
    <p:sldId id="268" r:id="rId4"/>
    <p:sldId id="257" r:id="rId5"/>
    <p:sldId id="258" r:id="rId6"/>
    <p:sldId id="263" r:id="rId7"/>
    <p:sldId id="259" r:id="rId8"/>
    <p:sldId id="260" r:id="rId9"/>
    <p:sldId id="261" r:id="rId10"/>
    <p:sldId id="269" r:id="rId11"/>
    <p:sldId id="267" r:id="rId12"/>
  </p:sldIdLst>
  <p:sldSz cx="9144000" cy="6858000" type="screen4x3"/>
  <p:notesSz cx="6858000" cy="9144000"/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A8B6CA-A54E-40AF-BADF-FC155746C1F0}" type="datetimeFigureOut">
              <a:rPr lang="vi-VN" smtClean="0"/>
              <a:t>24/04/2020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05D5CB-2C37-42C0-9B28-11DBD6BAFB8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152161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5D5CB-2C37-42C0-9B28-11DBD6BAFB83}" type="slidenum">
              <a:rPr lang="vi-VN" smtClean="0"/>
              <a:t>3</a:t>
            </a:fld>
            <a:endParaRPr lang="vi-V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98D4-296F-44FE-B18E-2AB5A4DA96C9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82C7E-D8AA-482C-AD57-2DCA4C3A3A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624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98D4-296F-44FE-B18E-2AB5A4DA96C9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82C7E-D8AA-482C-AD57-2DCA4C3A3A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953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98D4-296F-44FE-B18E-2AB5A4DA96C9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82C7E-D8AA-482C-AD57-2DCA4C3A3A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036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98D4-296F-44FE-B18E-2AB5A4DA96C9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82C7E-D8AA-482C-AD57-2DCA4C3A3A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011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98D4-296F-44FE-B18E-2AB5A4DA96C9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82C7E-D8AA-482C-AD57-2DCA4C3A3A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525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98D4-296F-44FE-B18E-2AB5A4DA96C9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82C7E-D8AA-482C-AD57-2DCA4C3A3A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955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98D4-296F-44FE-B18E-2AB5A4DA96C9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82C7E-D8AA-482C-AD57-2DCA4C3A3A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317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98D4-296F-44FE-B18E-2AB5A4DA96C9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82C7E-D8AA-482C-AD57-2DCA4C3A3A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845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98D4-296F-44FE-B18E-2AB5A4DA96C9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82C7E-D8AA-482C-AD57-2DCA4C3A3A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862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98D4-296F-44FE-B18E-2AB5A4DA96C9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82C7E-D8AA-482C-AD57-2DCA4C3A3A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846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98D4-296F-44FE-B18E-2AB5A4DA96C9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82C7E-D8AA-482C-AD57-2DCA4C3A3A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437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98D4-296F-44FE-B18E-2AB5A4DA96C9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282C7E-D8AA-482C-AD57-2DCA4C3A3A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86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images.google.com.vn/imgres?imgurl=http://img528.imageshack.us/img528/5694/newsnapshotfs6.jpg&amp;imgrefurl=http://blog.360.yahoo.com/blog-DkeW4TozcqvH7mA8Dsuy?tag=blogplatform&amp;usg=__a4IwDWVCkvA2N51FwqZbIVkuvx0=&amp;h=800&amp;w=1000&amp;sz=60&amp;hl=vi&amp;start=12&amp;um=1&amp;tbnid=pdFLbprWn0HqKM:&amp;tbnh=119&amp;tbnw=149&amp;prev=/images?q=a%CC%89nh+n%C3%AA%CC%80n&amp;hl=vi&amp;sa=X&amp;um=1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images.google.com.vn/imgres?imgurl=http://img528.imageshack.us/img528/5694/newsnapshotfs6.jpg&amp;imgrefurl=http://blog.360.yahoo.com/blog-DkeW4TozcqvH7mA8Dsuy?tag=blogplatform&amp;usg=__a4IwDWVCkvA2N51FwqZbIVkuvx0=&amp;h=800&amp;w=1000&amp;sz=60&amp;hl=vi&amp;start=12&amp;um=1&amp;tbnid=pdFLbprWn0HqKM:&amp;tbnh=119&amp;tbnw=149&amp;prev=/images?q=a%CC%89nh+n%C3%AA%CC%80n&amp;hl=vi&amp;sa=X&amp;um=1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.vn/imgres?imgurl=http://img528.imageshack.us/img528/5694/newsnapshotfs6.jpg&amp;imgrefurl=http://blog.360.yahoo.com/blog-DkeW4TozcqvH7mA8Dsuy?tag=blogplatform&amp;usg=__a4IwDWVCkvA2N51FwqZbIVkuvx0=&amp;h=800&amp;w=1000&amp;sz=60&amp;hl=vi&amp;start=12&amp;um=1&amp;tbnid=pdFLbprWn0HqKM:&amp;tbnh=119&amp;tbnw=149&amp;prev=/images?q=a%CC%89nh+n%C3%AA%CC%80n&amp;hl=vi&amp;sa=X&amp;um=1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Dell\Desktop\cd3e87a1a135028e2b282332de1ad78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88026"/>
            <a:ext cx="8382000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33500" y="-97564"/>
            <a:ext cx="6477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quét,hót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đổ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rác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định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4774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untitle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2286000" y="3105835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ctr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quét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newsnapshotfs6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448800" cy="6858000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</p:spPr>
      </p:pic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0" y="0"/>
            <a:ext cx="76200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" y="2057400"/>
            <a:ext cx="88392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smtClean="0">
                <a:latin typeface="Times New Roman" pitchFamily="18" charset="0"/>
                <a:cs typeface="Times New Roman" pitchFamily="18" charset="0"/>
              </a:rPr>
              <a:t>CHÚC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CÁC BÉ LUÔN CHĂM NGOAN </a:t>
            </a:r>
            <a:r>
              <a:rPr lang="en-US" sz="3600" b="1" smtClean="0">
                <a:latin typeface="Times New Roman" pitchFamily="18" charset="0"/>
                <a:cs typeface="Times New Roman" pitchFamily="18" charset="0"/>
              </a:rPr>
              <a:t>HỌC GIỎI</a:t>
            </a:r>
          </a:p>
          <a:p>
            <a:pPr algn="ctr"/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newsnapshotfs6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448800" cy="6858000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533400" y="685800"/>
            <a:ext cx="86106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vi-VN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vi-VN" sz="2000" b="1" dirty="0" smtClean="0">
                <a:latin typeface="+mj-lt"/>
                <a:ea typeface="Times New Roman" pitchFamily="18" charset="0"/>
                <a:cs typeface="Arial" pitchFamily="34" charset="0"/>
              </a:rPr>
              <a:t>* Kiến thức: </a:t>
            </a:r>
            <a:endParaRPr lang="en-US" sz="2000" dirty="0" smtClean="0">
              <a:latin typeface="+mj-lt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3C3C3C"/>
                </a:solidFill>
                <a:latin typeface="+mj-lt"/>
                <a:ea typeface="Times New Roman" pitchFamily="18" charset="0"/>
                <a:cs typeface="Arial" pitchFamily="34" charset="0"/>
              </a:rPr>
              <a:t>- </a:t>
            </a:r>
            <a:r>
              <a:rPr lang="en-US" sz="2000" dirty="0" err="1" smtClean="0">
                <a:solidFill>
                  <a:srgbClr val="3C3C3C"/>
                </a:solidFill>
                <a:latin typeface="+mj-lt"/>
                <a:ea typeface="Times New Roman" pitchFamily="18" charset="0"/>
                <a:cs typeface="Arial" pitchFamily="34" charset="0"/>
              </a:rPr>
              <a:t>Trẻ</a:t>
            </a:r>
            <a:r>
              <a:rPr lang="en-US" sz="2000" dirty="0" smtClean="0">
                <a:solidFill>
                  <a:srgbClr val="3C3C3C"/>
                </a:solidFill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3C3C3C"/>
                </a:solidFill>
                <a:latin typeface="+mj-lt"/>
                <a:ea typeface="Times New Roman" pitchFamily="18" charset="0"/>
                <a:cs typeface="Arial" pitchFamily="34" charset="0"/>
              </a:rPr>
              <a:t>biết</a:t>
            </a:r>
            <a:r>
              <a:rPr lang="en-US" sz="2000" dirty="0" smtClean="0">
                <a:solidFill>
                  <a:srgbClr val="3C3C3C"/>
                </a:solidFill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3C3C3C"/>
                </a:solidFill>
                <a:latin typeface="+mj-lt"/>
                <a:ea typeface="Times New Roman" pitchFamily="18" charset="0"/>
                <a:cs typeface="Arial" pitchFamily="34" charset="0"/>
              </a:rPr>
              <a:t>cách</a:t>
            </a:r>
            <a:r>
              <a:rPr lang="en-US" sz="2000" dirty="0" smtClean="0">
                <a:solidFill>
                  <a:srgbClr val="3C3C3C"/>
                </a:solidFill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3C3C3C"/>
                </a:solidFill>
                <a:latin typeface="+mj-lt"/>
                <a:ea typeface="Times New Roman" pitchFamily="18" charset="0"/>
                <a:cs typeface="Arial" pitchFamily="34" charset="0"/>
              </a:rPr>
              <a:t>quét</a:t>
            </a:r>
            <a:r>
              <a:rPr lang="en-US" sz="2000" dirty="0" smtClean="0">
                <a:solidFill>
                  <a:srgbClr val="3C3C3C"/>
                </a:solidFill>
                <a:latin typeface="+mj-lt"/>
                <a:ea typeface="Times New Roman" pitchFamily="18" charset="0"/>
                <a:cs typeface="Arial" pitchFamily="34" charset="0"/>
              </a:rPr>
              <a:t> - </a:t>
            </a:r>
            <a:r>
              <a:rPr lang="en-US" sz="2000" dirty="0" err="1" smtClean="0">
                <a:solidFill>
                  <a:srgbClr val="3C3C3C"/>
                </a:solidFill>
                <a:latin typeface="+mj-lt"/>
                <a:ea typeface="Times New Roman" pitchFamily="18" charset="0"/>
                <a:cs typeface="Arial" pitchFamily="34" charset="0"/>
              </a:rPr>
              <a:t>hót</a:t>
            </a:r>
            <a:r>
              <a:rPr lang="en-US" sz="2000" dirty="0" smtClean="0">
                <a:solidFill>
                  <a:srgbClr val="3C3C3C"/>
                </a:solidFill>
                <a:latin typeface="+mj-lt"/>
                <a:ea typeface="Times New Roman" pitchFamily="18" charset="0"/>
                <a:cs typeface="Arial" pitchFamily="34" charset="0"/>
              </a:rPr>
              <a:t>  </a:t>
            </a:r>
            <a:r>
              <a:rPr lang="en-US" sz="2000" dirty="0" err="1" smtClean="0">
                <a:solidFill>
                  <a:srgbClr val="3C3C3C"/>
                </a:solidFill>
                <a:latin typeface="+mj-lt"/>
                <a:ea typeface="Times New Roman" pitchFamily="18" charset="0"/>
                <a:cs typeface="Arial" pitchFamily="34" charset="0"/>
              </a:rPr>
              <a:t>và</a:t>
            </a:r>
            <a:r>
              <a:rPr lang="en-US" sz="2000" dirty="0" smtClean="0">
                <a:solidFill>
                  <a:srgbClr val="3C3C3C"/>
                </a:solidFill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3C3C3C"/>
                </a:solidFill>
                <a:latin typeface="+mj-lt"/>
                <a:ea typeface="Times New Roman" pitchFamily="18" charset="0"/>
                <a:cs typeface="Arial" pitchFamily="34" charset="0"/>
              </a:rPr>
              <a:t>bỏ</a:t>
            </a:r>
            <a:r>
              <a:rPr lang="en-US" sz="2000" dirty="0" smtClean="0">
                <a:solidFill>
                  <a:srgbClr val="3C3C3C"/>
                </a:solidFill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3C3C3C"/>
                </a:solidFill>
                <a:latin typeface="+mj-lt"/>
                <a:ea typeface="Times New Roman" pitchFamily="18" charset="0"/>
                <a:cs typeface="Arial" pitchFamily="34" charset="0"/>
              </a:rPr>
              <a:t>rác</a:t>
            </a:r>
            <a:r>
              <a:rPr lang="en-US" sz="2000" dirty="0" smtClean="0">
                <a:solidFill>
                  <a:srgbClr val="3C3C3C"/>
                </a:solidFill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3C3C3C"/>
                </a:solidFill>
                <a:latin typeface="+mj-lt"/>
                <a:ea typeface="Times New Roman" pitchFamily="18" charset="0"/>
                <a:cs typeface="Arial" pitchFamily="34" charset="0"/>
              </a:rPr>
              <a:t>đúng</a:t>
            </a:r>
            <a:r>
              <a:rPr lang="en-US" sz="2000" dirty="0" smtClean="0">
                <a:solidFill>
                  <a:srgbClr val="3C3C3C"/>
                </a:solidFill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3C3C3C"/>
                </a:solidFill>
                <a:latin typeface="+mj-lt"/>
                <a:ea typeface="Times New Roman" pitchFamily="18" charset="0"/>
                <a:cs typeface="Arial" pitchFamily="34" charset="0"/>
              </a:rPr>
              <a:t>nơi</a:t>
            </a:r>
            <a:r>
              <a:rPr lang="en-US" sz="2000" dirty="0" smtClean="0">
                <a:solidFill>
                  <a:srgbClr val="3C3C3C"/>
                </a:solidFill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3C3C3C"/>
                </a:solidFill>
                <a:latin typeface="+mj-lt"/>
                <a:ea typeface="Times New Roman" pitchFamily="18" charset="0"/>
                <a:cs typeface="Arial" pitchFamily="34" charset="0"/>
              </a:rPr>
              <a:t>quy</a:t>
            </a:r>
            <a:r>
              <a:rPr lang="en-US" sz="2000" dirty="0" smtClean="0">
                <a:solidFill>
                  <a:srgbClr val="3C3C3C"/>
                </a:solidFill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3C3C3C"/>
                </a:solidFill>
                <a:latin typeface="+mj-lt"/>
                <a:ea typeface="Times New Roman" pitchFamily="18" charset="0"/>
                <a:cs typeface="Arial" pitchFamily="34" charset="0"/>
              </a:rPr>
              <a:t>định</a:t>
            </a:r>
            <a:r>
              <a:rPr lang="en-US" sz="2000" dirty="0" smtClean="0">
                <a:solidFill>
                  <a:srgbClr val="3C3C3C"/>
                </a:solidFill>
                <a:latin typeface="+mj-lt"/>
                <a:ea typeface="Times New Roman" pitchFamily="18" charset="0"/>
                <a:cs typeface="Arial" pitchFamily="34" charset="0"/>
              </a:rPr>
              <a:t>, </a:t>
            </a:r>
            <a:r>
              <a:rPr lang="en-US" sz="2000" dirty="0" err="1" smtClean="0">
                <a:solidFill>
                  <a:srgbClr val="3C3C3C"/>
                </a:solidFill>
                <a:latin typeface="+mj-lt"/>
                <a:ea typeface="Times New Roman" pitchFamily="18" charset="0"/>
                <a:cs typeface="Arial" pitchFamily="34" charset="0"/>
              </a:rPr>
              <a:t>vệ</a:t>
            </a:r>
            <a:r>
              <a:rPr lang="en-US" sz="2000" dirty="0" smtClean="0">
                <a:solidFill>
                  <a:srgbClr val="3C3C3C"/>
                </a:solidFill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3C3C3C"/>
                </a:solidFill>
                <a:latin typeface="+mj-lt"/>
                <a:ea typeface="Times New Roman" pitchFamily="18" charset="0"/>
                <a:cs typeface="Arial" pitchFamily="34" charset="0"/>
              </a:rPr>
              <a:t>sinh</a:t>
            </a:r>
            <a:r>
              <a:rPr lang="en-US" sz="2000" dirty="0" smtClean="0">
                <a:solidFill>
                  <a:srgbClr val="3C3C3C"/>
                </a:solidFill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3C3C3C"/>
                </a:solidFill>
                <a:latin typeface="+mj-lt"/>
                <a:ea typeface="Times New Roman" pitchFamily="18" charset="0"/>
                <a:cs typeface="Arial" pitchFamily="34" charset="0"/>
              </a:rPr>
              <a:t>sạch</a:t>
            </a:r>
            <a:r>
              <a:rPr lang="en-US" sz="2000" dirty="0" smtClean="0">
                <a:solidFill>
                  <a:srgbClr val="3C3C3C"/>
                </a:solidFill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3C3C3C"/>
                </a:solidFill>
                <a:latin typeface="+mj-lt"/>
                <a:ea typeface="Times New Roman" pitchFamily="18" charset="0"/>
                <a:cs typeface="Arial" pitchFamily="34" charset="0"/>
              </a:rPr>
              <a:t>sẽ</a:t>
            </a:r>
            <a:r>
              <a:rPr lang="en-US" sz="2000" dirty="0" smtClean="0">
                <a:solidFill>
                  <a:srgbClr val="3C3C3C"/>
                </a:solidFill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3C3C3C"/>
                </a:solidFill>
                <a:latin typeface="+mj-lt"/>
                <a:ea typeface="Times New Roman" pitchFamily="18" charset="0"/>
                <a:cs typeface="Arial" pitchFamily="34" charset="0"/>
              </a:rPr>
              <a:t>gọn</a:t>
            </a:r>
            <a:r>
              <a:rPr lang="en-US" sz="2000" dirty="0" smtClean="0">
                <a:solidFill>
                  <a:srgbClr val="3C3C3C"/>
                </a:solidFill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3C3C3C"/>
                </a:solidFill>
                <a:latin typeface="+mj-lt"/>
                <a:ea typeface="Times New Roman" pitchFamily="18" charset="0"/>
                <a:cs typeface="Arial" pitchFamily="34" charset="0"/>
              </a:rPr>
              <a:t>gàng</a:t>
            </a:r>
            <a:r>
              <a:rPr lang="en-US" sz="2000" dirty="0" smtClean="0">
                <a:solidFill>
                  <a:srgbClr val="3C3C3C"/>
                </a:solidFill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3C3C3C"/>
                </a:solidFill>
                <a:latin typeface="+mj-lt"/>
                <a:ea typeface="Times New Roman" pitchFamily="18" charset="0"/>
                <a:cs typeface="Arial" pitchFamily="34" charset="0"/>
              </a:rPr>
              <a:t>nơi</a:t>
            </a:r>
            <a:r>
              <a:rPr lang="en-US" sz="2000" dirty="0" smtClean="0">
                <a:solidFill>
                  <a:srgbClr val="3C3C3C"/>
                </a:solidFill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3C3C3C"/>
                </a:solidFill>
                <a:latin typeface="+mj-lt"/>
                <a:ea typeface="Times New Roman" pitchFamily="18" charset="0"/>
                <a:cs typeface="Arial" pitchFamily="34" charset="0"/>
              </a:rPr>
              <a:t>trẻ</a:t>
            </a:r>
            <a:r>
              <a:rPr lang="en-US" sz="2000" dirty="0" smtClean="0">
                <a:solidFill>
                  <a:srgbClr val="3C3C3C"/>
                </a:solidFill>
                <a:latin typeface="+mj-lt"/>
                <a:ea typeface="Times New Roman" pitchFamily="18" charset="0"/>
                <a:cs typeface="Arial" pitchFamily="34" charset="0"/>
              </a:rPr>
              <a:t> ở </a:t>
            </a:r>
            <a:r>
              <a:rPr lang="en-US" sz="2000" dirty="0" err="1" smtClean="0">
                <a:solidFill>
                  <a:srgbClr val="3C3C3C"/>
                </a:solidFill>
                <a:latin typeface="+mj-lt"/>
                <a:ea typeface="Times New Roman" pitchFamily="18" charset="0"/>
                <a:cs typeface="Arial" pitchFamily="34" charset="0"/>
              </a:rPr>
              <a:t>và</a:t>
            </a:r>
            <a:r>
              <a:rPr lang="en-US" sz="2000" dirty="0" smtClean="0">
                <a:solidFill>
                  <a:srgbClr val="3C3C3C"/>
                </a:solidFill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3C3C3C"/>
                </a:solidFill>
                <a:latin typeface="+mj-lt"/>
                <a:ea typeface="Times New Roman" pitchFamily="18" charset="0"/>
                <a:cs typeface="Arial" pitchFamily="34" charset="0"/>
              </a:rPr>
              <a:t>lớp</a:t>
            </a:r>
            <a:r>
              <a:rPr lang="en-US" sz="2000" dirty="0" smtClean="0">
                <a:solidFill>
                  <a:srgbClr val="3C3C3C"/>
                </a:solidFill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3C3C3C"/>
                </a:solidFill>
                <a:latin typeface="+mj-lt"/>
                <a:ea typeface="Times New Roman" pitchFamily="18" charset="0"/>
                <a:cs typeface="Arial" pitchFamily="34" charset="0"/>
              </a:rPr>
              <a:t>học</a:t>
            </a:r>
            <a:r>
              <a:rPr lang="en-US" sz="2000" dirty="0" smtClean="0">
                <a:solidFill>
                  <a:srgbClr val="3C3C3C"/>
                </a:solidFill>
                <a:latin typeface="+mj-lt"/>
                <a:ea typeface="Times New Roman" pitchFamily="18" charset="0"/>
                <a:cs typeface="Arial" pitchFamily="34" charset="0"/>
              </a:rPr>
              <a:t>.</a:t>
            </a:r>
            <a:endParaRPr lang="en-US" sz="2000" dirty="0" smtClean="0">
              <a:latin typeface="+mj-lt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3C3C3C"/>
                </a:solidFill>
                <a:latin typeface="+mj-lt"/>
                <a:ea typeface="Times New Roman" pitchFamily="18" charset="0"/>
                <a:cs typeface="Arial" pitchFamily="34" charset="0"/>
              </a:rPr>
              <a:t>- </a:t>
            </a:r>
            <a:r>
              <a:rPr lang="en-US" sz="2000" dirty="0" err="1" smtClean="0">
                <a:solidFill>
                  <a:srgbClr val="3C3C3C"/>
                </a:solidFill>
                <a:latin typeface="+mj-lt"/>
                <a:ea typeface="Times New Roman" pitchFamily="18" charset="0"/>
                <a:cs typeface="Arial" pitchFamily="34" charset="0"/>
              </a:rPr>
              <a:t>Thông</a:t>
            </a:r>
            <a:r>
              <a:rPr lang="en-US" sz="2000" dirty="0" smtClean="0">
                <a:solidFill>
                  <a:srgbClr val="3C3C3C"/>
                </a:solidFill>
                <a:latin typeface="+mj-lt"/>
                <a:ea typeface="Times New Roman" pitchFamily="18" charset="0"/>
                <a:cs typeface="Arial" pitchFamily="34" charset="0"/>
              </a:rPr>
              <a:t> qua </a:t>
            </a:r>
            <a:r>
              <a:rPr lang="en-US" sz="2000" dirty="0" err="1" smtClean="0">
                <a:solidFill>
                  <a:srgbClr val="3C3C3C"/>
                </a:solidFill>
                <a:latin typeface="+mj-lt"/>
                <a:ea typeface="Times New Roman" pitchFamily="18" charset="0"/>
                <a:cs typeface="Arial" pitchFamily="34" charset="0"/>
              </a:rPr>
              <a:t>tình</a:t>
            </a:r>
            <a:r>
              <a:rPr lang="en-US" sz="2000" dirty="0" smtClean="0">
                <a:solidFill>
                  <a:srgbClr val="3C3C3C"/>
                </a:solidFill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3C3C3C"/>
                </a:solidFill>
                <a:latin typeface="+mj-lt"/>
                <a:ea typeface="Times New Roman" pitchFamily="18" charset="0"/>
                <a:cs typeface="Arial" pitchFamily="34" charset="0"/>
              </a:rPr>
              <a:t>huống</a:t>
            </a:r>
            <a:r>
              <a:rPr lang="en-US" sz="2000" dirty="0" smtClean="0">
                <a:solidFill>
                  <a:srgbClr val="3C3C3C"/>
                </a:solidFill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3C3C3C"/>
                </a:solidFill>
                <a:latin typeface="+mj-lt"/>
                <a:ea typeface="Times New Roman" pitchFamily="18" charset="0"/>
                <a:cs typeface="Arial" pitchFamily="34" charset="0"/>
              </a:rPr>
              <a:t>trẻ</a:t>
            </a:r>
            <a:r>
              <a:rPr lang="en-US" sz="2000" dirty="0" smtClean="0">
                <a:solidFill>
                  <a:srgbClr val="3C3C3C"/>
                </a:solidFill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3C3C3C"/>
                </a:solidFill>
                <a:latin typeface="+mj-lt"/>
                <a:ea typeface="Times New Roman" pitchFamily="18" charset="0"/>
                <a:cs typeface="Arial" pitchFamily="34" charset="0"/>
              </a:rPr>
              <a:t>biết</a:t>
            </a:r>
            <a:r>
              <a:rPr lang="en-US" sz="2000" dirty="0" smtClean="0">
                <a:solidFill>
                  <a:srgbClr val="3C3C3C"/>
                </a:solidFill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3C3C3C"/>
                </a:solidFill>
                <a:latin typeface="+mj-lt"/>
                <a:ea typeface="Times New Roman" pitchFamily="18" charset="0"/>
                <a:cs typeface="Arial" pitchFamily="34" charset="0"/>
              </a:rPr>
              <a:t>bảo</a:t>
            </a:r>
            <a:r>
              <a:rPr lang="en-US" sz="2000" dirty="0" smtClean="0">
                <a:solidFill>
                  <a:srgbClr val="3C3C3C"/>
                </a:solidFill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3C3C3C"/>
                </a:solidFill>
                <a:latin typeface="+mj-lt"/>
                <a:ea typeface="Times New Roman" pitchFamily="18" charset="0"/>
                <a:cs typeface="Arial" pitchFamily="34" charset="0"/>
              </a:rPr>
              <a:t>vệ</a:t>
            </a:r>
            <a:r>
              <a:rPr lang="en-US" sz="2000" dirty="0" smtClean="0">
                <a:solidFill>
                  <a:srgbClr val="3C3C3C"/>
                </a:solidFill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3C3C3C"/>
                </a:solidFill>
                <a:latin typeface="+mj-lt"/>
                <a:ea typeface="Times New Roman" pitchFamily="18" charset="0"/>
                <a:cs typeface="Arial" pitchFamily="34" charset="0"/>
              </a:rPr>
              <a:t>môi</a:t>
            </a:r>
            <a:r>
              <a:rPr lang="en-US" sz="2000" dirty="0" smtClean="0">
                <a:solidFill>
                  <a:srgbClr val="3C3C3C"/>
                </a:solidFill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3C3C3C"/>
                </a:solidFill>
                <a:latin typeface="+mj-lt"/>
                <a:ea typeface="Times New Roman" pitchFamily="18" charset="0"/>
                <a:cs typeface="Arial" pitchFamily="34" charset="0"/>
              </a:rPr>
              <a:t>trường</a:t>
            </a:r>
            <a:r>
              <a:rPr lang="en-US" sz="2000" dirty="0" smtClean="0">
                <a:solidFill>
                  <a:srgbClr val="3C3C3C"/>
                </a:solidFill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3C3C3C"/>
                </a:solidFill>
                <a:latin typeface="+mj-lt"/>
                <a:ea typeface="Times New Roman" pitchFamily="18" charset="0"/>
                <a:cs typeface="Arial" pitchFamily="34" charset="0"/>
              </a:rPr>
              <a:t>rất</a:t>
            </a:r>
            <a:r>
              <a:rPr lang="en-US" sz="2000" dirty="0" smtClean="0">
                <a:solidFill>
                  <a:srgbClr val="3C3C3C"/>
                </a:solidFill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3C3C3C"/>
                </a:solidFill>
                <a:latin typeface="+mj-lt"/>
                <a:ea typeface="Times New Roman" pitchFamily="18" charset="0"/>
                <a:cs typeface="Arial" pitchFamily="34" charset="0"/>
              </a:rPr>
              <a:t>cần</a:t>
            </a:r>
            <a:r>
              <a:rPr lang="en-US" sz="2000" dirty="0" smtClean="0">
                <a:solidFill>
                  <a:srgbClr val="3C3C3C"/>
                </a:solidFill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3C3C3C"/>
                </a:solidFill>
                <a:latin typeface="+mj-lt"/>
                <a:ea typeface="Times New Roman" pitchFamily="18" charset="0"/>
                <a:cs typeface="Arial" pitchFamily="34" charset="0"/>
              </a:rPr>
              <a:t>cho</a:t>
            </a:r>
            <a:r>
              <a:rPr lang="en-US" sz="2000" dirty="0" smtClean="0">
                <a:solidFill>
                  <a:srgbClr val="3C3C3C"/>
                </a:solidFill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3C3C3C"/>
                </a:solidFill>
                <a:latin typeface="+mj-lt"/>
                <a:ea typeface="Times New Roman" pitchFamily="18" charset="0"/>
                <a:cs typeface="Arial" pitchFamily="34" charset="0"/>
              </a:rPr>
              <a:t>cuộc</a:t>
            </a:r>
            <a:r>
              <a:rPr lang="en-US" sz="2000" dirty="0" smtClean="0">
                <a:solidFill>
                  <a:srgbClr val="3C3C3C"/>
                </a:solidFill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3C3C3C"/>
                </a:solidFill>
                <a:latin typeface="+mj-lt"/>
                <a:ea typeface="Times New Roman" pitchFamily="18" charset="0"/>
                <a:cs typeface="Arial" pitchFamily="34" charset="0"/>
              </a:rPr>
              <a:t>sống</a:t>
            </a:r>
            <a:r>
              <a:rPr lang="en-US" sz="2000" dirty="0" smtClean="0">
                <a:solidFill>
                  <a:srgbClr val="3C3C3C"/>
                </a:solidFill>
                <a:latin typeface="+mj-lt"/>
                <a:ea typeface="Times New Roman" pitchFamily="18" charset="0"/>
                <a:cs typeface="Arial" pitchFamily="34" charset="0"/>
              </a:rPr>
              <a:t>.</a:t>
            </a:r>
            <a:endParaRPr lang="en-US" sz="2000" dirty="0" smtClean="0">
              <a:latin typeface="+mj-lt"/>
              <a:ea typeface="Times New Roman" pitchFamily="18" charset="0"/>
              <a:cs typeface="Arial" pitchFamily="34" charset="0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sz="2000" dirty="0" err="1" smtClean="0">
                <a:solidFill>
                  <a:srgbClr val="3C3C3C"/>
                </a:solidFill>
                <a:latin typeface="+mj-lt"/>
                <a:ea typeface="Times New Roman" pitchFamily="18" charset="0"/>
                <a:cs typeface="Arial" pitchFamily="34" charset="0"/>
              </a:rPr>
              <a:t>Trẻ</a:t>
            </a:r>
            <a:r>
              <a:rPr lang="en-US" sz="2000" dirty="0" smtClean="0">
                <a:solidFill>
                  <a:srgbClr val="3C3C3C"/>
                </a:solidFill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3C3C3C"/>
                </a:solidFill>
                <a:latin typeface="+mj-lt"/>
                <a:ea typeface="Times New Roman" pitchFamily="18" charset="0"/>
                <a:cs typeface="Arial" pitchFamily="34" charset="0"/>
              </a:rPr>
              <a:t>nhận</a:t>
            </a:r>
            <a:r>
              <a:rPr lang="en-US" sz="2000" dirty="0" smtClean="0">
                <a:solidFill>
                  <a:srgbClr val="3C3C3C"/>
                </a:solidFill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3C3C3C"/>
                </a:solidFill>
                <a:latin typeface="+mj-lt"/>
                <a:ea typeface="Times New Roman" pitchFamily="18" charset="0"/>
                <a:cs typeface="Arial" pitchFamily="34" charset="0"/>
              </a:rPr>
              <a:t>biết</a:t>
            </a:r>
            <a:r>
              <a:rPr lang="en-US" sz="2000" dirty="0" smtClean="0">
                <a:solidFill>
                  <a:srgbClr val="3C3C3C"/>
                </a:solidFill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3C3C3C"/>
                </a:solidFill>
                <a:latin typeface="+mj-lt"/>
                <a:ea typeface="Times New Roman" pitchFamily="18" charset="0"/>
                <a:cs typeface="Arial" pitchFamily="34" charset="0"/>
              </a:rPr>
              <a:t>được</a:t>
            </a:r>
            <a:r>
              <a:rPr lang="en-US" sz="2000" dirty="0" smtClean="0">
                <a:solidFill>
                  <a:srgbClr val="3C3C3C"/>
                </a:solidFill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3C3C3C"/>
                </a:solidFill>
                <a:latin typeface="+mj-lt"/>
                <a:ea typeface="Times New Roman" pitchFamily="18" charset="0"/>
                <a:cs typeface="Arial" pitchFamily="34" charset="0"/>
              </a:rPr>
              <a:t>hành</a:t>
            </a:r>
            <a:r>
              <a:rPr lang="en-US" sz="2000" dirty="0" smtClean="0">
                <a:solidFill>
                  <a:srgbClr val="3C3C3C"/>
                </a:solidFill>
                <a:latin typeface="+mj-lt"/>
                <a:ea typeface="Times New Roman" pitchFamily="18" charset="0"/>
                <a:cs typeface="Arial" pitchFamily="34" charset="0"/>
              </a:rPr>
              <a:t> vi </a:t>
            </a:r>
            <a:r>
              <a:rPr lang="en-US" sz="2000" dirty="0" err="1" smtClean="0">
                <a:solidFill>
                  <a:srgbClr val="3C3C3C"/>
                </a:solidFill>
                <a:latin typeface="+mj-lt"/>
                <a:ea typeface="Times New Roman" pitchFamily="18" charset="0"/>
                <a:cs typeface="Arial" pitchFamily="34" charset="0"/>
              </a:rPr>
              <a:t>bảo</a:t>
            </a:r>
            <a:r>
              <a:rPr lang="en-US" sz="2000" dirty="0" smtClean="0">
                <a:solidFill>
                  <a:srgbClr val="3C3C3C"/>
                </a:solidFill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3C3C3C"/>
                </a:solidFill>
                <a:latin typeface="+mj-lt"/>
                <a:ea typeface="Times New Roman" pitchFamily="18" charset="0"/>
                <a:cs typeface="Arial" pitchFamily="34" charset="0"/>
              </a:rPr>
              <a:t>vệ</a:t>
            </a:r>
            <a:r>
              <a:rPr lang="en-US" sz="2000" dirty="0" smtClean="0">
                <a:solidFill>
                  <a:srgbClr val="3C3C3C"/>
                </a:solidFill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3C3C3C"/>
                </a:solidFill>
                <a:latin typeface="+mj-lt"/>
                <a:ea typeface="Times New Roman" pitchFamily="18" charset="0"/>
                <a:cs typeface="Arial" pitchFamily="34" charset="0"/>
              </a:rPr>
              <a:t>môi</a:t>
            </a:r>
            <a:r>
              <a:rPr lang="en-US" sz="2000" dirty="0" smtClean="0">
                <a:solidFill>
                  <a:srgbClr val="3C3C3C"/>
                </a:solidFill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3C3C3C"/>
                </a:solidFill>
                <a:latin typeface="+mj-lt"/>
                <a:ea typeface="Times New Roman" pitchFamily="18" charset="0"/>
                <a:cs typeface="Arial" pitchFamily="34" charset="0"/>
              </a:rPr>
              <a:t>trường</a:t>
            </a:r>
            <a:r>
              <a:rPr lang="en-US" sz="2000" smtClean="0">
                <a:solidFill>
                  <a:srgbClr val="3C3C3C"/>
                </a:solidFill>
                <a:latin typeface="+mj-lt"/>
                <a:ea typeface="Times New Roman" pitchFamily="18" charset="0"/>
                <a:cs typeface="Arial" pitchFamily="34" charset="0"/>
              </a:rPr>
              <a:t> 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smtClean="0">
                <a:solidFill>
                  <a:srgbClr val="3C3C3C"/>
                </a:solidFill>
                <a:latin typeface="+mj-lt"/>
                <a:ea typeface="Times New Roman" pitchFamily="18" charset="0"/>
                <a:cs typeface="Arial" pitchFamily="34" charset="0"/>
              </a:rPr>
              <a:t>- </a:t>
            </a:r>
            <a:r>
              <a:rPr lang="en-US" sz="2000" dirty="0" err="1" smtClean="0">
                <a:solidFill>
                  <a:srgbClr val="3C3C3C"/>
                </a:solidFill>
                <a:latin typeface="+mj-lt"/>
                <a:ea typeface="Times New Roman" pitchFamily="18" charset="0"/>
                <a:cs typeface="Arial" pitchFamily="34" charset="0"/>
              </a:rPr>
              <a:t>Rèn</a:t>
            </a:r>
            <a:r>
              <a:rPr lang="en-US" sz="2000" dirty="0" smtClean="0">
                <a:solidFill>
                  <a:srgbClr val="3C3C3C"/>
                </a:solidFill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3C3C3C"/>
                </a:solidFill>
                <a:latin typeface="+mj-lt"/>
                <a:ea typeface="Times New Roman" pitchFamily="18" charset="0"/>
                <a:cs typeface="Arial" pitchFamily="34" charset="0"/>
              </a:rPr>
              <a:t>kỹ</a:t>
            </a:r>
            <a:r>
              <a:rPr lang="en-US" sz="2000" dirty="0" smtClean="0">
                <a:solidFill>
                  <a:srgbClr val="3C3C3C"/>
                </a:solidFill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3C3C3C"/>
                </a:solidFill>
                <a:latin typeface="+mj-lt"/>
                <a:ea typeface="Times New Roman" pitchFamily="18" charset="0"/>
                <a:cs typeface="Arial" pitchFamily="34" charset="0"/>
              </a:rPr>
              <a:t>năng</a:t>
            </a:r>
            <a:r>
              <a:rPr lang="en-US" sz="2000" dirty="0" smtClean="0">
                <a:solidFill>
                  <a:srgbClr val="3C3C3C"/>
                </a:solidFill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3C3C3C"/>
                </a:solidFill>
                <a:latin typeface="+mj-lt"/>
                <a:ea typeface="Times New Roman" pitchFamily="18" charset="0"/>
                <a:cs typeface="Arial" pitchFamily="34" charset="0"/>
              </a:rPr>
              <a:t>quét</a:t>
            </a:r>
            <a:r>
              <a:rPr lang="en-US" sz="2000" dirty="0" smtClean="0">
                <a:solidFill>
                  <a:srgbClr val="3C3C3C"/>
                </a:solidFill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3C3C3C"/>
                </a:solidFill>
                <a:latin typeface="+mj-lt"/>
                <a:ea typeface="Times New Roman" pitchFamily="18" charset="0"/>
                <a:cs typeface="Arial" pitchFamily="34" charset="0"/>
              </a:rPr>
              <a:t>nhà</a:t>
            </a:r>
            <a:r>
              <a:rPr lang="en-US" sz="2000" dirty="0" smtClean="0">
                <a:solidFill>
                  <a:srgbClr val="3C3C3C"/>
                </a:solidFill>
                <a:latin typeface="+mj-lt"/>
                <a:ea typeface="Times New Roman" pitchFamily="18" charset="0"/>
                <a:cs typeface="Arial" pitchFamily="34" charset="0"/>
              </a:rPr>
              <a:t> – </a:t>
            </a:r>
            <a:r>
              <a:rPr lang="en-US" sz="2000" dirty="0" err="1" smtClean="0">
                <a:solidFill>
                  <a:srgbClr val="3C3C3C"/>
                </a:solidFill>
                <a:latin typeface="+mj-lt"/>
                <a:ea typeface="Times New Roman" pitchFamily="18" charset="0"/>
                <a:cs typeface="Arial" pitchFamily="34" charset="0"/>
              </a:rPr>
              <a:t>hót</a:t>
            </a:r>
            <a:r>
              <a:rPr lang="en-US" sz="2000" dirty="0" smtClean="0">
                <a:solidFill>
                  <a:srgbClr val="3C3C3C"/>
                </a:solidFill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3C3C3C"/>
                </a:solidFill>
                <a:latin typeface="+mj-lt"/>
                <a:ea typeface="Times New Roman" pitchFamily="18" charset="0"/>
                <a:cs typeface="Arial" pitchFamily="34" charset="0"/>
              </a:rPr>
              <a:t>rác</a:t>
            </a:r>
            <a:r>
              <a:rPr lang="en-US" sz="2000" dirty="0" smtClean="0">
                <a:solidFill>
                  <a:srgbClr val="3C3C3C"/>
                </a:solidFill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3C3C3C"/>
                </a:solidFill>
                <a:latin typeface="+mj-lt"/>
                <a:ea typeface="Times New Roman" pitchFamily="18" charset="0"/>
                <a:cs typeface="Arial" pitchFamily="34" charset="0"/>
              </a:rPr>
              <a:t>và</a:t>
            </a:r>
            <a:r>
              <a:rPr lang="en-US" sz="2000" dirty="0" smtClean="0">
                <a:solidFill>
                  <a:srgbClr val="3C3C3C"/>
                </a:solidFill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3C3C3C"/>
                </a:solidFill>
                <a:latin typeface="+mj-lt"/>
                <a:ea typeface="Times New Roman" pitchFamily="18" charset="0"/>
                <a:cs typeface="Arial" pitchFamily="34" charset="0"/>
              </a:rPr>
              <a:t>bỏ</a:t>
            </a:r>
            <a:r>
              <a:rPr lang="en-US" sz="2000" dirty="0" smtClean="0">
                <a:solidFill>
                  <a:srgbClr val="3C3C3C"/>
                </a:solidFill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3C3C3C"/>
                </a:solidFill>
                <a:latin typeface="+mj-lt"/>
                <a:ea typeface="Times New Roman" pitchFamily="18" charset="0"/>
                <a:cs typeface="Arial" pitchFamily="34" charset="0"/>
              </a:rPr>
              <a:t>rác</a:t>
            </a:r>
            <a:r>
              <a:rPr lang="en-US" sz="2000" dirty="0" smtClean="0">
                <a:solidFill>
                  <a:srgbClr val="3C3C3C"/>
                </a:solidFill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3C3C3C"/>
                </a:solidFill>
                <a:latin typeface="+mj-lt"/>
                <a:ea typeface="Times New Roman" pitchFamily="18" charset="0"/>
                <a:cs typeface="Arial" pitchFamily="34" charset="0"/>
              </a:rPr>
              <a:t>đúng</a:t>
            </a:r>
            <a:r>
              <a:rPr lang="en-US" sz="2000" dirty="0" smtClean="0">
                <a:solidFill>
                  <a:srgbClr val="3C3C3C"/>
                </a:solidFill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3C3C3C"/>
                </a:solidFill>
                <a:latin typeface="+mj-lt"/>
                <a:ea typeface="Times New Roman" pitchFamily="18" charset="0"/>
                <a:cs typeface="Arial" pitchFamily="34" charset="0"/>
              </a:rPr>
              <a:t>nơi</a:t>
            </a:r>
            <a:r>
              <a:rPr lang="en-US" sz="2000" dirty="0" smtClean="0">
                <a:solidFill>
                  <a:srgbClr val="3C3C3C"/>
                </a:solidFill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3C3C3C"/>
                </a:solidFill>
                <a:latin typeface="+mj-lt"/>
                <a:ea typeface="Times New Roman" pitchFamily="18" charset="0"/>
                <a:cs typeface="Arial" pitchFamily="34" charset="0"/>
              </a:rPr>
              <a:t>quy</a:t>
            </a:r>
            <a:r>
              <a:rPr lang="en-US" sz="2000" dirty="0" smtClean="0">
                <a:solidFill>
                  <a:srgbClr val="3C3C3C"/>
                </a:solidFill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3C3C3C"/>
                </a:solidFill>
                <a:latin typeface="+mj-lt"/>
                <a:ea typeface="Times New Roman" pitchFamily="18" charset="0"/>
                <a:cs typeface="Arial" pitchFamily="34" charset="0"/>
              </a:rPr>
              <a:t>định</a:t>
            </a:r>
            <a:r>
              <a:rPr lang="en-US" sz="2000" dirty="0" smtClean="0">
                <a:solidFill>
                  <a:srgbClr val="3C3C3C"/>
                </a:solidFill>
                <a:latin typeface="+mj-lt"/>
                <a:ea typeface="Times New Roman" pitchFamily="18" charset="0"/>
                <a:cs typeface="Arial" pitchFamily="34" charset="0"/>
              </a:rPr>
              <a:t> ở </a:t>
            </a:r>
            <a:r>
              <a:rPr lang="en-US" sz="2000" dirty="0" err="1" smtClean="0">
                <a:solidFill>
                  <a:srgbClr val="3C3C3C"/>
                </a:solidFill>
                <a:latin typeface="+mj-lt"/>
                <a:ea typeface="Times New Roman" pitchFamily="18" charset="0"/>
                <a:cs typeface="Arial" pitchFamily="34" charset="0"/>
              </a:rPr>
              <a:t>mọi</a:t>
            </a:r>
            <a:r>
              <a:rPr lang="en-US" sz="2000" dirty="0" smtClean="0">
                <a:solidFill>
                  <a:srgbClr val="3C3C3C"/>
                </a:solidFill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3C3C3C"/>
                </a:solidFill>
                <a:latin typeface="+mj-lt"/>
                <a:ea typeface="Times New Roman" pitchFamily="18" charset="0"/>
                <a:cs typeface="Arial" pitchFamily="34" charset="0"/>
              </a:rPr>
              <a:t>lúc</a:t>
            </a:r>
            <a:r>
              <a:rPr lang="en-US" sz="2000" dirty="0" smtClean="0">
                <a:solidFill>
                  <a:srgbClr val="3C3C3C"/>
                </a:solidFill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3C3C3C"/>
                </a:solidFill>
                <a:latin typeface="+mj-lt"/>
                <a:ea typeface="Times New Roman" pitchFamily="18" charset="0"/>
                <a:cs typeface="Arial" pitchFamily="34" charset="0"/>
              </a:rPr>
              <a:t>mọi</a:t>
            </a:r>
            <a:r>
              <a:rPr lang="en-US" sz="2000" dirty="0" smtClean="0">
                <a:solidFill>
                  <a:srgbClr val="3C3C3C"/>
                </a:solidFill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3C3C3C"/>
                </a:solidFill>
                <a:latin typeface="+mj-lt"/>
                <a:ea typeface="Times New Roman" pitchFamily="18" charset="0"/>
                <a:cs typeface="Arial" pitchFamily="34" charset="0"/>
              </a:rPr>
              <a:t>nơi</a:t>
            </a:r>
            <a:r>
              <a:rPr lang="en-US" sz="2000" dirty="0" smtClean="0">
                <a:solidFill>
                  <a:srgbClr val="3C3C3C"/>
                </a:solidFill>
                <a:latin typeface="+mj-lt"/>
                <a:ea typeface="Times New Roman" pitchFamily="18" charset="0"/>
                <a:cs typeface="Arial" pitchFamily="34" charset="0"/>
              </a:rPr>
              <a:t>.</a:t>
            </a:r>
            <a:endParaRPr lang="en-US" sz="2000" dirty="0" smtClean="0">
              <a:latin typeface="+mj-lt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3C3C3C"/>
                </a:solidFill>
                <a:latin typeface="+mj-lt"/>
                <a:ea typeface="Times New Roman" pitchFamily="18" charset="0"/>
                <a:cs typeface="Arial" pitchFamily="34" charset="0"/>
              </a:rPr>
              <a:t>- </a:t>
            </a:r>
            <a:r>
              <a:rPr lang="en-US" sz="2000" dirty="0" err="1" smtClean="0">
                <a:solidFill>
                  <a:srgbClr val="3C3C3C"/>
                </a:solidFill>
                <a:latin typeface="+mj-lt"/>
                <a:ea typeface="Times New Roman" pitchFamily="18" charset="0"/>
                <a:cs typeface="Arial" pitchFamily="34" charset="0"/>
              </a:rPr>
              <a:t>Rèn</a:t>
            </a:r>
            <a:r>
              <a:rPr lang="en-US" sz="2000" dirty="0" smtClean="0">
                <a:solidFill>
                  <a:srgbClr val="3C3C3C"/>
                </a:solidFill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3C3C3C"/>
                </a:solidFill>
                <a:latin typeface="+mj-lt"/>
                <a:ea typeface="Times New Roman" pitchFamily="18" charset="0"/>
                <a:cs typeface="Arial" pitchFamily="34" charset="0"/>
              </a:rPr>
              <a:t>thói</a:t>
            </a:r>
            <a:r>
              <a:rPr lang="en-US" sz="2000" dirty="0" smtClean="0">
                <a:solidFill>
                  <a:srgbClr val="3C3C3C"/>
                </a:solidFill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3C3C3C"/>
                </a:solidFill>
                <a:latin typeface="+mj-lt"/>
                <a:ea typeface="Times New Roman" pitchFamily="18" charset="0"/>
                <a:cs typeface="Arial" pitchFamily="34" charset="0"/>
              </a:rPr>
              <a:t>quen</a:t>
            </a:r>
            <a:r>
              <a:rPr lang="en-US" sz="2000" dirty="0" smtClean="0">
                <a:solidFill>
                  <a:srgbClr val="3C3C3C"/>
                </a:solidFill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3C3C3C"/>
                </a:solidFill>
                <a:latin typeface="+mj-lt"/>
                <a:ea typeface="Times New Roman" pitchFamily="18" charset="0"/>
                <a:cs typeface="Arial" pitchFamily="34" charset="0"/>
              </a:rPr>
              <a:t>giữ</a:t>
            </a:r>
            <a:r>
              <a:rPr lang="en-US" sz="2000" dirty="0" smtClean="0">
                <a:solidFill>
                  <a:srgbClr val="3C3C3C"/>
                </a:solidFill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3C3C3C"/>
                </a:solidFill>
                <a:latin typeface="+mj-lt"/>
                <a:ea typeface="Times New Roman" pitchFamily="18" charset="0"/>
                <a:cs typeface="Arial" pitchFamily="34" charset="0"/>
              </a:rPr>
              <a:t>gìn</a:t>
            </a:r>
            <a:r>
              <a:rPr lang="en-US" sz="2000" dirty="0" smtClean="0">
                <a:solidFill>
                  <a:srgbClr val="3C3C3C"/>
                </a:solidFill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3C3C3C"/>
                </a:solidFill>
                <a:latin typeface="+mj-lt"/>
                <a:ea typeface="Times New Roman" pitchFamily="18" charset="0"/>
                <a:cs typeface="Arial" pitchFamily="34" charset="0"/>
              </a:rPr>
              <a:t>vệ</a:t>
            </a:r>
            <a:r>
              <a:rPr lang="en-US" sz="2000" dirty="0" smtClean="0">
                <a:solidFill>
                  <a:srgbClr val="3C3C3C"/>
                </a:solidFill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3C3C3C"/>
                </a:solidFill>
                <a:latin typeface="+mj-lt"/>
                <a:ea typeface="Times New Roman" pitchFamily="18" charset="0"/>
                <a:cs typeface="Arial" pitchFamily="34" charset="0"/>
              </a:rPr>
              <a:t>sinh</a:t>
            </a:r>
            <a:r>
              <a:rPr lang="en-US" sz="2000" dirty="0" smtClean="0">
                <a:solidFill>
                  <a:srgbClr val="3C3C3C"/>
                </a:solidFill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3C3C3C"/>
                </a:solidFill>
                <a:latin typeface="+mj-lt"/>
                <a:ea typeface="Times New Roman" pitchFamily="18" charset="0"/>
                <a:cs typeface="Arial" pitchFamily="34" charset="0"/>
              </a:rPr>
              <a:t>môi</a:t>
            </a:r>
            <a:r>
              <a:rPr lang="en-US" sz="2000" dirty="0" smtClean="0">
                <a:solidFill>
                  <a:srgbClr val="3C3C3C"/>
                </a:solidFill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3C3C3C"/>
                </a:solidFill>
                <a:latin typeface="+mj-lt"/>
                <a:ea typeface="Times New Roman" pitchFamily="18" charset="0"/>
                <a:cs typeface="Arial" pitchFamily="34" charset="0"/>
              </a:rPr>
              <a:t>trường</a:t>
            </a:r>
            <a:r>
              <a:rPr lang="en-US" sz="2000" dirty="0" smtClean="0">
                <a:solidFill>
                  <a:srgbClr val="3C3C3C"/>
                </a:solidFill>
                <a:latin typeface="+mj-lt"/>
                <a:ea typeface="Times New Roman" pitchFamily="18" charset="0"/>
                <a:cs typeface="Arial" pitchFamily="34" charset="0"/>
              </a:rPr>
              <a:t>.</a:t>
            </a:r>
            <a:endParaRPr lang="en-US" sz="2000" dirty="0" smtClean="0">
              <a:latin typeface="+mj-lt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3C3C3C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*  </a:t>
            </a:r>
            <a:r>
              <a:rPr lang="en-US" sz="2000" b="1" dirty="0" err="1" smtClean="0">
                <a:solidFill>
                  <a:srgbClr val="3C3C3C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Thái</a:t>
            </a:r>
            <a:r>
              <a:rPr lang="en-US" sz="2000" b="1" dirty="0" smtClean="0">
                <a:solidFill>
                  <a:srgbClr val="3C3C3C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3C3C3C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độ</a:t>
            </a:r>
            <a:r>
              <a:rPr lang="en-US" sz="2000" b="1" dirty="0" smtClean="0">
                <a:solidFill>
                  <a:srgbClr val="3C3C3C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.</a:t>
            </a:r>
            <a:endParaRPr lang="en-US" sz="2000" dirty="0" smtClean="0">
              <a:latin typeface="+mj-lt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3C3C3C"/>
                </a:solidFill>
                <a:latin typeface="+mj-lt"/>
                <a:ea typeface="Times New Roman" pitchFamily="18" charset="0"/>
                <a:cs typeface="Arial" pitchFamily="34" charset="0"/>
              </a:rPr>
              <a:t>- </a:t>
            </a:r>
            <a:r>
              <a:rPr lang="en-US" sz="2000" dirty="0" err="1" smtClean="0">
                <a:solidFill>
                  <a:srgbClr val="3C3C3C"/>
                </a:solidFill>
                <a:latin typeface="+mj-lt"/>
                <a:ea typeface="Times New Roman" pitchFamily="18" charset="0"/>
                <a:cs typeface="Arial" pitchFamily="34" charset="0"/>
              </a:rPr>
              <a:t>Giáo</a:t>
            </a:r>
            <a:r>
              <a:rPr lang="en-US" sz="2000" dirty="0" smtClean="0">
                <a:solidFill>
                  <a:srgbClr val="3C3C3C"/>
                </a:solidFill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3C3C3C"/>
                </a:solidFill>
                <a:latin typeface="+mj-lt"/>
                <a:ea typeface="Times New Roman" pitchFamily="18" charset="0"/>
                <a:cs typeface="Arial" pitchFamily="34" charset="0"/>
              </a:rPr>
              <a:t>dục</a:t>
            </a:r>
            <a:r>
              <a:rPr lang="en-US" sz="2000" dirty="0" smtClean="0">
                <a:solidFill>
                  <a:srgbClr val="3C3C3C"/>
                </a:solidFill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3C3C3C"/>
                </a:solidFill>
                <a:latin typeface="+mj-lt"/>
                <a:ea typeface="Times New Roman" pitchFamily="18" charset="0"/>
                <a:cs typeface="Arial" pitchFamily="34" charset="0"/>
              </a:rPr>
              <a:t>trẻ</a:t>
            </a:r>
            <a:r>
              <a:rPr lang="en-US" sz="2000" dirty="0" smtClean="0">
                <a:solidFill>
                  <a:srgbClr val="3C3C3C"/>
                </a:solidFill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3C3C3C"/>
                </a:solidFill>
                <a:latin typeface="+mj-lt"/>
                <a:ea typeface="Times New Roman" pitchFamily="18" charset="0"/>
                <a:cs typeface="Arial" pitchFamily="34" charset="0"/>
              </a:rPr>
              <a:t>biết</a:t>
            </a:r>
            <a:r>
              <a:rPr lang="en-US" sz="2000" dirty="0" smtClean="0">
                <a:solidFill>
                  <a:srgbClr val="3C3C3C"/>
                </a:solidFill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3C3C3C"/>
                </a:solidFill>
                <a:latin typeface="+mj-lt"/>
                <a:ea typeface="Times New Roman" pitchFamily="18" charset="0"/>
                <a:cs typeface="Arial" pitchFamily="34" charset="0"/>
              </a:rPr>
              <a:t>giữ</a:t>
            </a:r>
            <a:r>
              <a:rPr lang="en-US" sz="2000" dirty="0" smtClean="0">
                <a:solidFill>
                  <a:srgbClr val="3C3C3C"/>
                </a:solidFill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3C3C3C"/>
                </a:solidFill>
                <a:latin typeface="+mj-lt"/>
                <a:ea typeface="Times New Roman" pitchFamily="18" charset="0"/>
                <a:cs typeface="Arial" pitchFamily="34" charset="0"/>
              </a:rPr>
              <a:t>gìn</a:t>
            </a:r>
            <a:r>
              <a:rPr lang="en-US" sz="2000" dirty="0" smtClean="0">
                <a:solidFill>
                  <a:srgbClr val="3C3C3C"/>
                </a:solidFill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3C3C3C"/>
                </a:solidFill>
                <a:latin typeface="+mj-lt"/>
                <a:ea typeface="Times New Roman" pitchFamily="18" charset="0"/>
                <a:cs typeface="Arial" pitchFamily="34" charset="0"/>
              </a:rPr>
              <a:t>bảo</a:t>
            </a:r>
            <a:r>
              <a:rPr lang="en-US" sz="2000" dirty="0" smtClean="0">
                <a:solidFill>
                  <a:srgbClr val="3C3C3C"/>
                </a:solidFill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3C3C3C"/>
                </a:solidFill>
                <a:latin typeface="+mj-lt"/>
                <a:ea typeface="Times New Roman" pitchFamily="18" charset="0"/>
                <a:cs typeface="Arial" pitchFamily="34" charset="0"/>
              </a:rPr>
              <a:t>vệ</a:t>
            </a:r>
            <a:r>
              <a:rPr lang="en-US" sz="2000" dirty="0" smtClean="0">
                <a:solidFill>
                  <a:srgbClr val="3C3C3C"/>
                </a:solidFill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3C3C3C"/>
                </a:solidFill>
                <a:latin typeface="+mj-lt"/>
                <a:ea typeface="Times New Roman" pitchFamily="18" charset="0"/>
                <a:cs typeface="Arial" pitchFamily="34" charset="0"/>
              </a:rPr>
              <a:t>môi</a:t>
            </a:r>
            <a:r>
              <a:rPr lang="en-US" sz="2000" dirty="0" smtClean="0">
                <a:solidFill>
                  <a:srgbClr val="3C3C3C"/>
                </a:solidFill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3C3C3C"/>
                </a:solidFill>
                <a:latin typeface="+mj-lt"/>
                <a:ea typeface="Times New Roman" pitchFamily="18" charset="0"/>
                <a:cs typeface="Arial" pitchFamily="34" charset="0"/>
              </a:rPr>
              <a:t>trường</a:t>
            </a:r>
            <a:r>
              <a:rPr lang="en-US" sz="2000" dirty="0" smtClean="0">
                <a:solidFill>
                  <a:srgbClr val="3C3C3C"/>
                </a:solidFill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3C3C3C"/>
                </a:solidFill>
                <a:latin typeface="+mj-lt"/>
                <a:ea typeface="Times New Roman" pitchFamily="18" charset="0"/>
                <a:cs typeface="Arial" pitchFamily="34" charset="0"/>
              </a:rPr>
              <a:t>bằng</a:t>
            </a:r>
            <a:r>
              <a:rPr lang="en-US" sz="2000" dirty="0" smtClean="0">
                <a:solidFill>
                  <a:srgbClr val="3C3C3C"/>
                </a:solidFill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3C3C3C"/>
                </a:solidFill>
                <a:latin typeface="+mj-lt"/>
                <a:ea typeface="Times New Roman" pitchFamily="18" charset="0"/>
                <a:cs typeface="Arial" pitchFamily="34" charset="0"/>
              </a:rPr>
              <a:t>cách</a:t>
            </a:r>
            <a:r>
              <a:rPr lang="en-US" sz="2000" dirty="0" smtClean="0">
                <a:solidFill>
                  <a:srgbClr val="3C3C3C"/>
                </a:solidFill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3C3C3C"/>
                </a:solidFill>
                <a:latin typeface="+mj-lt"/>
                <a:ea typeface="Times New Roman" pitchFamily="18" charset="0"/>
                <a:cs typeface="Arial" pitchFamily="34" charset="0"/>
              </a:rPr>
              <a:t>bỏ</a:t>
            </a:r>
            <a:r>
              <a:rPr lang="en-US" sz="2000" dirty="0" smtClean="0">
                <a:solidFill>
                  <a:srgbClr val="3C3C3C"/>
                </a:solidFill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3C3C3C"/>
                </a:solidFill>
                <a:latin typeface="+mj-lt"/>
                <a:ea typeface="Times New Roman" pitchFamily="18" charset="0"/>
                <a:cs typeface="Arial" pitchFamily="34" charset="0"/>
              </a:rPr>
              <a:t>rác</a:t>
            </a:r>
            <a:r>
              <a:rPr lang="en-US" sz="2000" dirty="0" smtClean="0">
                <a:solidFill>
                  <a:srgbClr val="3C3C3C"/>
                </a:solidFill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3C3C3C"/>
                </a:solidFill>
                <a:latin typeface="+mj-lt"/>
                <a:ea typeface="Times New Roman" pitchFamily="18" charset="0"/>
                <a:cs typeface="Arial" pitchFamily="34" charset="0"/>
              </a:rPr>
              <a:t>đúng</a:t>
            </a:r>
            <a:r>
              <a:rPr lang="en-US" sz="2000" dirty="0" smtClean="0">
                <a:solidFill>
                  <a:srgbClr val="3C3C3C"/>
                </a:solidFill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3C3C3C"/>
                </a:solidFill>
                <a:latin typeface="+mj-lt"/>
                <a:ea typeface="Times New Roman" pitchFamily="18" charset="0"/>
                <a:cs typeface="Arial" pitchFamily="34" charset="0"/>
              </a:rPr>
              <a:t>nơi</a:t>
            </a:r>
            <a:r>
              <a:rPr lang="en-US" sz="2000" dirty="0" smtClean="0">
                <a:solidFill>
                  <a:srgbClr val="3C3C3C"/>
                </a:solidFill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3C3C3C"/>
                </a:solidFill>
                <a:latin typeface="+mj-lt"/>
                <a:ea typeface="Times New Roman" pitchFamily="18" charset="0"/>
                <a:cs typeface="Arial" pitchFamily="34" charset="0"/>
              </a:rPr>
              <a:t>quy</a:t>
            </a:r>
            <a:r>
              <a:rPr lang="en-US" sz="2000" dirty="0" smtClean="0">
                <a:solidFill>
                  <a:srgbClr val="3C3C3C"/>
                </a:solidFill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3C3C3C"/>
                </a:solidFill>
                <a:latin typeface="+mj-lt"/>
                <a:ea typeface="Times New Roman" pitchFamily="18" charset="0"/>
                <a:cs typeface="Arial" pitchFamily="34" charset="0"/>
              </a:rPr>
              <a:t>định</a:t>
            </a:r>
            <a:r>
              <a:rPr lang="en-US" sz="2000" dirty="0" smtClean="0">
                <a:solidFill>
                  <a:srgbClr val="3C3C3C"/>
                </a:solidFill>
                <a:latin typeface="+mj-lt"/>
                <a:ea typeface="Times New Roman" pitchFamily="18" charset="0"/>
                <a:cs typeface="Arial" pitchFamily="34" charset="0"/>
              </a:rPr>
              <a:t>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sz="2000" dirty="0" err="1" smtClean="0">
                <a:solidFill>
                  <a:srgbClr val="3C3C3C"/>
                </a:solidFill>
                <a:latin typeface="+mj-lt"/>
                <a:ea typeface="Times New Roman" pitchFamily="18" charset="0"/>
                <a:cs typeface="Arial" pitchFamily="34" charset="0"/>
              </a:rPr>
              <a:t>Tích</a:t>
            </a:r>
            <a:r>
              <a:rPr lang="en-US" sz="2000" dirty="0" smtClean="0">
                <a:solidFill>
                  <a:srgbClr val="3C3C3C"/>
                </a:solidFill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3C3C3C"/>
                </a:solidFill>
                <a:latin typeface="+mj-lt"/>
                <a:ea typeface="Times New Roman" pitchFamily="18" charset="0"/>
                <a:cs typeface="Arial" pitchFamily="34" charset="0"/>
              </a:rPr>
              <a:t>cực</a:t>
            </a:r>
            <a:r>
              <a:rPr lang="en-US" sz="2000" dirty="0" smtClean="0">
                <a:solidFill>
                  <a:srgbClr val="3C3C3C"/>
                </a:solidFill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3C3C3C"/>
                </a:solidFill>
                <a:latin typeface="+mj-lt"/>
                <a:ea typeface="Times New Roman" pitchFamily="18" charset="0"/>
                <a:cs typeface="Arial" pitchFamily="34" charset="0"/>
              </a:rPr>
              <a:t>đoàn</a:t>
            </a:r>
            <a:r>
              <a:rPr lang="en-US" sz="2000" dirty="0" smtClean="0">
                <a:solidFill>
                  <a:srgbClr val="3C3C3C"/>
                </a:solidFill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3C3C3C"/>
                </a:solidFill>
                <a:latin typeface="+mj-lt"/>
                <a:ea typeface="Times New Roman" pitchFamily="18" charset="0"/>
                <a:cs typeface="Arial" pitchFamily="34" charset="0"/>
              </a:rPr>
              <a:t>kết</a:t>
            </a:r>
            <a:r>
              <a:rPr lang="en-US" sz="2000" dirty="0" smtClean="0">
                <a:solidFill>
                  <a:srgbClr val="3C3C3C"/>
                </a:solidFill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3C3C3C"/>
                </a:solidFill>
                <a:latin typeface="+mj-lt"/>
                <a:ea typeface="Times New Roman" pitchFamily="18" charset="0"/>
                <a:cs typeface="Arial" pitchFamily="34" charset="0"/>
              </a:rPr>
              <a:t>tham</a:t>
            </a:r>
            <a:r>
              <a:rPr lang="en-US" sz="2000" dirty="0" smtClean="0">
                <a:solidFill>
                  <a:srgbClr val="3C3C3C"/>
                </a:solidFill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3C3C3C"/>
                </a:solidFill>
                <a:latin typeface="+mj-lt"/>
                <a:ea typeface="Times New Roman" pitchFamily="18" charset="0"/>
                <a:cs typeface="Arial" pitchFamily="34" charset="0"/>
              </a:rPr>
              <a:t>gia</a:t>
            </a:r>
            <a:r>
              <a:rPr lang="en-US" sz="2000" dirty="0" smtClean="0">
                <a:solidFill>
                  <a:srgbClr val="3C3C3C"/>
                </a:solidFill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3C3C3C"/>
                </a:solidFill>
                <a:latin typeface="+mj-lt"/>
                <a:ea typeface="Times New Roman" pitchFamily="18" charset="0"/>
                <a:cs typeface="Arial" pitchFamily="34" charset="0"/>
              </a:rPr>
              <a:t>trò</a:t>
            </a:r>
            <a:r>
              <a:rPr lang="en-US" sz="2000" dirty="0" smtClean="0">
                <a:solidFill>
                  <a:srgbClr val="3C3C3C"/>
                </a:solidFill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3C3C3C"/>
                </a:solidFill>
                <a:latin typeface="+mj-lt"/>
                <a:ea typeface="Times New Roman" pitchFamily="18" charset="0"/>
                <a:cs typeface="Arial" pitchFamily="34" charset="0"/>
              </a:rPr>
              <a:t>chơi</a:t>
            </a:r>
            <a:endParaRPr lang="vi-VN" sz="2000" dirty="0" smtClean="0">
              <a:latin typeface="+mj-lt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2000" b="1" dirty="0" smtClean="0">
                <a:latin typeface="+mj-lt"/>
                <a:cs typeface="Arial" pitchFamily="34" charset="0"/>
              </a:rPr>
              <a:t>* Chuẩn bị:</a:t>
            </a:r>
          </a:p>
          <a:p>
            <a:r>
              <a:rPr lang="en-US" sz="2000" dirty="0" smtClean="0">
                <a:latin typeface="+mj-lt"/>
              </a:rPr>
              <a:t>- </a:t>
            </a:r>
            <a:r>
              <a:rPr lang="en-US" sz="2000" dirty="0" err="1" smtClean="0">
                <a:latin typeface="+mj-lt"/>
              </a:rPr>
              <a:t>Phòng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học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thoáng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sạch</a:t>
            </a:r>
            <a:r>
              <a:rPr lang="en-US" sz="2000" dirty="0" smtClean="0">
                <a:latin typeface="+mj-lt"/>
              </a:rPr>
              <a:t> </a:t>
            </a:r>
            <a:endParaRPr lang="vi-VN" sz="2000" dirty="0" smtClean="0">
              <a:latin typeface="+mj-lt"/>
            </a:endParaRPr>
          </a:p>
          <a:p>
            <a:r>
              <a:rPr lang="en-US" sz="2000" dirty="0" smtClean="0">
                <a:latin typeface="+mj-lt"/>
              </a:rPr>
              <a:t>-</a:t>
            </a:r>
            <a:r>
              <a:rPr lang="en-US" sz="2000" dirty="0" err="1" smtClean="0">
                <a:latin typeface="+mj-lt"/>
              </a:rPr>
              <a:t>Thùng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rác</a:t>
            </a:r>
            <a:r>
              <a:rPr lang="en-US" sz="2000" dirty="0" smtClean="0">
                <a:latin typeface="+mj-lt"/>
              </a:rPr>
              <a:t>, 10 </a:t>
            </a:r>
            <a:r>
              <a:rPr lang="en-US" sz="2000" dirty="0" err="1" smtClean="0">
                <a:latin typeface="+mj-lt"/>
              </a:rPr>
              <a:t>bộ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chổi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xẻng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nhỏ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trẻ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thực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hành</a:t>
            </a:r>
            <a:r>
              <a:rPr lang="en-US" sz="2000" dirty="0" smtClean="0">
                <a:latin typeface="+mj-lt"/>
              </a:rPr>
              <a:t> </a:t>
            </a:r>
            <a:endParaRPr lang="vi-VN" sz="2000" dirty="0" smtClean="0">
              <a:latin typeface="+mj-lt"/>
            </a:endParaRPr>
          </a:p>
          <a:p>
            <a:pPr>
              <a:buFontTx/>
              <a:buChar char="-"/>
            </a:pPr>
            <a:r>
              <a:rPr lang="en-US" sz="2000" dirty="0" err="1" smtClean="0">
                <a:latin typeface="+mj-lt"/>
              </a:rPr>
              <a:t>Một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số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rỏ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cho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trẻ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đựng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rác</a:t>
            </a:r>
            <a:r>
              <a:rPr lang="en-US" sz="2000" dirty="0" smtClean="0">
                <a:latin typeface="+mj-lt"/>
              </a:rPr>
              <a:t>.</a:t>
            </a:r>
          </a:p>
          <a:p>
            <a:pPr>
              <a:buFontTx/>
              <a:buChar char="-"/>
            </a:pPr>
            <a:r>
              <a:rPr lang="en-US" sz="2000" dirty="0" err="1" smtClean="0">
                <a:latin typeface="+mj-lt"/>
              </a:rPr>
              <a:t>Nhạc</a:t>
            </a:r>
            <a:r>
              <a:rPr lang="en-US" sz="2000" dirty="0" smtClean="0">
                <a:latin typeface="+mj-lt"/>
              </a:rPr>
              <a:t>: </a:t>
            </a:r>
            <a:r>
              <a:rPr lang="en-US" sz="2000" dirty="0" err="1" smtClean="0">
                <a:latin typeface="+mj-lt"/>
              </a:rPr>
              <a:t>bài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hát</a:t>
            </a:r>
            <a:r>
              <a:rPr lang="en-US" sz="2000" dirty="0" smtClean="0">
                <a:latin typeface="+mj-lt"/>
              </a:rPr>
              <a:t> : </a:t>
            </a:r>
            <a:r>
              <a:rPr lang="en-US" sz="2000" dirty="0" err="1" smtClean="0">
                <a:latin typeface="+mj-lt"/>
              </a:rPr>
              <a:t>Bé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quét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nhà</a:t>
            </a:r>
            <a:r>
              <a:rPr lang="en-US" sz="2000" dirty="0" smtClean="0">
                <a:latin typeface="+mj-lt"/>
              </a:rPr>
              <a:t> </a:t>
            </a:r>
            <a:endParaRPr lang="vi-VN" sz="2000" dirty="0" smtClean="0">
              <a:latin typeface="+mj-lt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ewsnapshotfs6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914400" y="990600"/>
            <a:ext cx="75438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vi-VN" sz="2000" b="1" dirty="0" smtClean="0">
              <a:latin typeface="+mj-lt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vi-VN" sz="2000" b="1" dirty="0" smtClean="0">
                <a:latin typeface="+mj-lt"/>
                <a:ea typeface="Times New Roman" pitchFamily="18" charset="0"/>
                <a:cs typeface="Arial" pitchFamily="34" charset="0"/>
              </a:rPr>
              <a:t>* Các bước tiến hành :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lang="en-US" b="1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Thao</a:t>
            </a:r>
            <a:r>
              <a:rPr lang="en-US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tác</a:t>
            </a:r>
            <a:r>
              <a:rPr lang="en-US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mẫu</a:t>
            </a:r>
            <a:r>
              <a:rPr lang="en-US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 </a:t>
            </a:r>
            <a:endParaRPr lang="vi-VN" sz="10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Cô</a:t>
            </a:r>
            <a:r>
              <a:rPr lang="en-US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hướng</a:t>
            </a:r>
            <a:r>
              <a:rPr lang="en-US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dẫn</a:t>
            </a:r>
            <a:r>
              <a:rPr lang="en-US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trẻ</a:t>
            </a:r>
            <a:r>
              <a:rPr lang="en-US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cách</a:t>
            </a:r>
            <a:r>
              <a:rPr lang="en-US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quét</a:t>
            </a:r>
            <a:r>
              <a:rPr lang="en-US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hót</a:t>
            </a:r>
            <a:r>
              <a:rPr lang="en-US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bỏ</a:t>
            </a:r>
            <a:r>
              <a:rPr lang="en-US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rác</a:t>
            </a:r>
            <a:r>
              <a:rPr lang="en-US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đúng</a:t>
            </a:r>
            <a:r>
              <a:rPr lang="en-US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nơi</a:t>
            </a:r>
            <a:r>
              <a:rPr lang="en-US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quy</a:t>
            </a:r>
            <a:r>
              <a:rPr lang="en-US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định</a:t>
            </a:r>
            <a:r>
              <a:rPr lang="en-US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vi-VN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Cầm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chổi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bằng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tay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phải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quét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từ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chỗ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xa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đến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chỗ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ở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giữa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br>
              <a:rPr lang="en-US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Dồn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rác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vào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giữa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thành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một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đống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nhỏ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br>
              <a:rPr lang="en-US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Tay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trái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cầm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hót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rác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tay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phải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cầm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chổi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quét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dồn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rác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vào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trong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hót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rác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br>
              <a:rPr lang="en-US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Đổ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rác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vào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trong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thùng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đựng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rác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br>
              <a:rPr lang="en-US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Cất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chổi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hót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rác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về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chỗ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cũ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 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slide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quét,hót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đổ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rác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gìn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rác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quét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”</a:t>
            </a:r>
            <a:endParaRPr lang="vi-VN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Dell\Desktop\43082489_476566732839154_2350035478205431808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3701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Dell\Desktop\43085170_1987238521319647_8560169656889901056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1055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Dell\Desktop\43015815_2244970345787333_6032087993055969280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4462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Dell\Desktop\43021472_328934324532398_2498432637006249984_n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0836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Dell\Desktop\43173590_310076156455233_4020669600482983936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2649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Dell\Desktop\43058601_2178905985714551_17829843764772864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2853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10005&quot;&gt;&lt;property id=&quot;20148&quot; value=&quot;5&quot;/&gt;&lt;property id=&quot;20300&quot; value=&quot;Slide 2&quot;/&gt;&lt;property id=&quot;20307&quot; value=&quot;265&quot;/&gt;&lt;/object&gt;&lt;object type=&quot;3&quot; unique_id=&quot;10006&quot;&gt;&lt;property id=&quot;20148&quot; value=&quot;5&quot;/&gt;&lt;property id=&quot;20300&quot; value=&quot;Slide 3&quot;/&gt;&lt;property id=&quot;20307&quot; value=&quot;268&quot;/&gt;&lt;/object&gt;&lt;object type=&quot;3&quot; unique_id=&quot;10007&quot;&gt;&lt;property id=&quot;20148&quot; value=&quot;5&quot;/&gt;&lt;property id=&quot;20300&quot; value=&quot;Slide 4&quot;/&gt;&lt;property id=&quot;20307&quot; value=&quot;257&quot;/&gt;&lt;/object&gt;&lt;object type=&quot;3&quot; unique_id=&quot;10008&quot;&gt;&lt;property id=&quot;20148&quot; value=&quot;5&quot;/&gt;&lt;property id=&quot;20300&quot; value=&quot;Slide 5&quot;/&gt;&lt;property id=&quot;20307&quot; value=&quot;258&quot;/&gt;&lt;/object&gt;&lt;object type=&quot;3&quot; unique_id=&quot;10009&quot;&gt;&lt;property id=&quot;20148&quot; value=&quot;5&quot;/&gt;&lt;property id=&quot;20300&quot; value=&quot;Slide 6&quot;/&gt;&lt;property id=&quot;20307&quot; value=&quot;263&quot;/&gt;&lt;/object&gt;&lt;object type=&quot;3&quot; unique_id=&quot;10010&quot;&gt;&lt;property id=&quot;20148&quot; value=&quot;5&quot;/&gt;&lt;property id=&quot;20300&quot; value=&quot;Slide 7&quot;/&gt;&lt;property id=&quot;20307&quot; value=&quot;259&quot;/&gt;&lt;/object&gt;&lt;object type=&quot;3&quot; unique_id=&quot;10011&quot;&gt;&lt;property id=&quot;20148&quot; value=&quot;5&quot;/&gt;&lt;property id=&quot;20300&quot; value=&quot;Slide 8&quot;/&gt;&lt;property id=&quot;20307&quot; value=&quot;260&quot;/&gt;&lt;/object&gt;&lt;object type=&quot;3&quot; unique_id=&quot;10012&quot;&gt;&lt;property id=&quot;20148&quot; value=&quot;5&quot;/&gt;&lt;property id=&quot;20300&quot; value=&quot;Slide 9&quot;/&gt;&lt;property id=&quot;20307&quot; value=&quot;261&quot;/&gt;&lt;/object&gt;&lt;object type=&quot;3&quot; unique_id=&quot;10013&quot;&gt;&lt;property id=&quot;20148&quot; value=&quot;5&quot;/&gt;&lt;property id=&quot;20300&quot; value=&quot;Slide 10&quot;/&gt;&lt;property id=&quot;20307&quot; value=&quot;269&quot;/&gt;&lt;/object&gt;&lt;object type=&quot;3&quot; unique_id=&quot;10014&quot;&gt;&lt;property id=&quot;20148&quot; value=&quot;5&quot;/&gt;&lt;property id=&quot;20300&quot; value=&quot;Slide 11&quot;/&gt;&lt;property id=&quot;20307&quot; value=&quot;267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203</Words>
  <Application>Microsoft Office PowerPoint</Application>
  <PresentationFormat>On-screen Show (4:3)</PresentationFormat>
  <Paragraphs>35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Personal</cp:lastModifiedBy>
  <cp:revision>12</cp:revision>
  <dcterms:created xsi:type="dcterms:W3CDTF">2018-10-08T02:41:27Z</dcterms:created>
  <dcterms:modified xsi:type="dcterms:W3CDTF">2020-04-24T07:43:03Z</dcterms:modified>
</cp:coreProperties>
</file>